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2081"/>
  </p:normalViewPr>
  <p:slideViewPr>
    <p:cSldViewPr snapToGrid="0" snapToObjects="1">
      <p:cViewPr varScale="1">
        <p:scale>
          <a:sx n="80" d="100"/>
          <a:sy n="80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D360-0FBF-9F4C-A1D2-83E97DEA2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47CF2-5F7D-DF44-B03F-E92FD1929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8A8C-2B9A-DD47-A4AA-96A3EC2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1BBD-C560-9246-92CA-D7E515FC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51DE-3007-E649-9067-53987ADD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D367-D538-7E40-AC8F-FB509E86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5867E-ED38-9947-B35E-393626E9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DCE1-6790-5643-9C4E-ABEE4F03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EF79-E1F7-0A46-A4B7-DFC3B02A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80888-6ABC-1341-8021-A2BC8AF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2DFC8-484F-094D-AC17-1973F6CC7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ECF1C-F356-9D46-BFE4-A03A19B0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3913-E1CC-8644-9591-FD18E6E7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6C143-7422-9F4F-AD7C-169F2119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E6475-6FCA-9D4D-A0B0-9ACE028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912-2F8C-6740-B4AA-504B940A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6E86-8271-E847-A8CD-C7C58CCA7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795F-57D7-4F4A-BFF8-074D62B6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B08A-7EE7-1E45-B127-54D52A57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1D7FE-1DD7-8D4E-8E19-23E95B7C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3FB4-986D-1E41-AAAF-11B0A533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B6672-0F02-714D-8A47-E51EBE41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94B13-2694-D249-B888-72F35F6A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99A8-FE86-5149-B134-F19BC657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4025-D60D-8641-9F2A-4B24D4E6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DBB9-61C4-D747-BBC8-2C6FEE7F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FB8D-051B-7D47-8F37-071C37A0A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840A2-714B-B443-BCF0-86F82C69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EAEC-3BE3-1B4E-A041-EB9B2C0B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8F39C-8C7B-BE4C-BBE5-D86C1A19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582C1-49AF-7742-B239-05D817D4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9893-F961-6E4F-BF55-B60ACE2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D4E76-72FC-9546-BBC6-494A95F4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60B1E-5D7D-ED46-B030-F22BFAA6F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47A5D-8935-5945-A1D6-2F3FA8A3F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B3986-1708-7D44-848E-CC61486F7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CE7D9-F611-2E49-A0FE-B02D9FF6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B83CF-29AE-5545-BF27-CD86AE25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40599-FA57-3E4A-91FC-1FED90D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2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2DD0-A907-6F42-A5DD-11C6A45E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AF201-9FE5-2D4F-A4D7-42657610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0562F-DB19-3246-B7F8-7011DAFB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9AF57-622C-3146-BE86-70A1DC7C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3CCCB-C2BD-8D45-832B-FD5C7593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71E30-E42E-D342-A181-278E5FEF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0EEED-45C8-A647-9496-0A13B9A5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9866-18FC-A642-830F-35E36D70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51E2-52C2-2246-BAC2-A4CAC0F9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9AA0D-BF44-1F41-A26C-569377A3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F0E45-52AA-3149-9F59-853E8FA2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E9628-CCED-024B-8617-434B2448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BACB-412F-7E4C-B656-9F8017BF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B5A4-6AC7-9B46-B087-B55EC745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32716-25B8-1244-9DA3-4FCF34A11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0BBCB-45E1-F042-A46B-4F17EEA32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5A2E7-3E81-E247-93A9-B581A7C6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CDC43-DAA4-7B41-BA8F-2AB14E5C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6AA89-3E5E-3647-B809-C951BC2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F8D08-A0F5-D347-8B78-3851960D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A61AE-C968-9745-98BB-2882CC8F7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BFE-F0E0-164E-8EC0-8A4B8B1A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FC33-6E82-A642-BDE5-D42C8F525EE2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D6C2-C5AD-0C4B-A14A-13E6D6ED9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623C-604C-F248-82FF-8A359070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BD0A-E54E-2C4A-98A7-A227688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537E84-CF36-BB40-B577-34368ECD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803" y="1303504"/>
            <a:ext cx="3454014" cy="3436633"/>
          </a:xfrm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9DEB22D-284D-D247-971F-D454CE32B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4"/>
          <a:stretch/>
        </p:blipFill>
        <p:spPr>
          <a:xfrm rot="16200000">
            <a:off x="4372589" y="974807"/>
            <a:ext cx="3446821" cy="4083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59367-7B67-4E4B-8277-78AB93432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1474" y="1205416"/>
            <a:ext cx="3446820" cy="36226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CC8D1A-AADD-BE47-B985-1E32CFB3D3A1}"/>
              </a:ext>
            </a:extLst>
          </p:cNvPr>
          <p:cNvSpPr txBox="1"/>
          <p:nvPr/>
        </p:nvSpPr>
        <p:spPr>
          <a:xfrm>
            <a:off x="223573" y="4889815"/>
            <a:ext cx="115762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Figure 1.  High-Fidelity Hemoptysis Simulator.  A.  3-D printed lower airway model with three sites where fake blood could be inserted into the model via intravenous (IV) tubing.  B. The lower airway model connected to the </a:t>
            </a:r>
            <a:r>
              <a:rPr lang="en-US" sz="1600" dirty="0" err="1"/>
              <a:t>SimMan</a:t>
            </a:r>
            <a:r>
              <a:rPr lang="en-US" sz="1600" dirty="0"/>
              <a:t> 3G upper airway.  C.  Fellows practice the management of massive hemoptysis using the simulator, including intubation, bronchoscopy and placement of endobronchial blocker.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958AE3-FE82-5041-B55B-8C1072DC833A}"/>
              </a:ext>
            </a:extLst>
          </p:cNvPr>
          <p:cNvSpPr txBox="1"/>
          <p:nvPr/>
        </p:nvSpPr>
        <p:spPr>
          <a:xfrm>
            <a:off x="374754" y="9743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EE60E-BEC2-9A44-9FE1-68627702A665}"/>
              </a:ext>
            </a:extLst>
          </p:cNvPr>
          <p:cNvSpPr txBox="1"/>
          <p:nvPr/>
        </p:nvSpPr>
        <p:spPr>
          <a:xfrm>
            <a:off x="4047056" y="97015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6D196-2555-A242-8E42-6336F0B5CAD4}"/>
              </a:ext>
            </a:extLst>
          </p:cNvPr>
          <p:cNvSpPr txBox="1"/>
          <p:nvPr/>
        </p:nvSpPr>
        <p:spPr>
          <a:xfrm>
            <a:off x="8363716" y="9341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7877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6" ma:contentTypeDescription="Create a new document." ma:contentTypeScope="" ma:versionID="1290371a7d41f19264ea532731b3acd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33dae31c1a027fb3ff67855175f95a4c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11d2d-49e9-4e4e-b39b-04436d5a92bd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921050A1-8A35-490F-BD42-292B36240D45}"/>
</file>

<file path=customXml/itemProps2.xml><?xml version="1.0" encoding="utf-8"?>
<ds:datastoreItem xmlns:ds="http://schemas.openxmlformats.org/officeDocument/2006/customXml" ds:itemID="{62D2E72E-CC43-4711-AB2F-9E7B042BE15F}"/>
</file>

<file path=customXml/itemProps3.xml><?xml version="1.0" encoding="utf-8"?>
<ds:datastoreItem xmlns:ds="http://schemas.openxmlformats.org/officeDocument/2006/customXml" ds:itemID="{76434C66-61AE-4709-A846-98EE4A460484}"/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73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New</dc:creator>
  <cp:lastModifiedBy>Melissa New</cp:lastModifiedBy>
  <cp:revision>7</cp:revision>
  <dcterms:created xsi:type="dcterms:W3CDTF">2021-12-13T17:48:34Z</dcterms:created>
  <dcterms:modified xsi:type="dcterms:W3CDTF">2021-12-17T21:42:26Z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</Properties>
</file>